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7"/>
    <p:restoredTop sz="94604"/>
  </p:normalViewPr>
  <p:slideViewPr>
    <p:cSldViewPr snapToGrid="0" snapToObjects="1">
      <p:cViewPr varScale="1">
        <p:scale>
          <a:sx n="139" d="100"/>
          <a:sy n="139" d="100"/>
        </p:scale>
        <p:origin x="184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8" d="100"/>
          <a:sy n="118" d="100"/>
        </p:scale>
        <p:origin x="404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DF848E1B-B6C4-EE4D-8DF0-EB1CF0DAE8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05D1434-4664-7B4E-AC0D-FE8A8ACDB0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1B836F-C028-4341-A4D9-A21A53564714}" type="datetimeFigureOut">
              <a:rPr lang="es-ES_tradnl" smtClean="0"/>
              <a:t>9/12/24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F6DC300-1CFD-F14F-9EF7-DCF85C530EF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4D14BC6-BF8D-364E-8AF6-3E3DD5D4A90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A402B-8898-AD4C-8860-B260CB0664C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46452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B6CB4A-29DA-B24B-9F2C-C4E822C5A7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61E5513-14AE-3146-BFA1-8280482A8F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BEF51D35-28EF-704F-8067-BCA5337038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0719" y="5257800"/>
            <a:ext cx="2053840" cy="160020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72768204-3956-5A4C-A7CB-1BD0567F24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7790"/>
          <a:stretch/>
        </p:blipFill>
        <p:spPr>
          <a:xfrm rot="10800000">
            <a:off x="-3" y="-78428"/>
            <a:ext cx="12192003" cy="1184552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EEA5E3A2-34E6-A044-B216-6FD968FD8EB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45650" y="439545"/>
            <a:ext cx="2677187" cy="682818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EEFB9F2A-08C9-6240-A378-7BFA45345B6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7224"/>
          <a:stretch/>
        </p:blipFill>
        <p:spPr>
          <a:xfrm rot="10800000" flipV="1">
            <a:off x="-3" y="6290540"/>
            <a:ext cx="12192003" cy="595997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A810D3DA-6D5F-E442-B51C-CCBE35666BF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95396" y="6347522"/>
            <a:ext cx="869207" cy="455529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464C7F91-73F0-0945-820B-2D6A752A2A8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/>
          <a:srcRect l="17620" r="21821"/>
          <a:stretch/>
        </p:blipFill>
        <p:spPr>
          <a:xfrm>
            <a:off x="10204174" y="-78429"/>
            <a:ext cx="1987826" cy="1182088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F84DDD00-2E8A-6C4E-998A-B807E8666420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913344" y="154472"/>
            <a:ext cx="3052292" cy="73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20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D6CCEC-D520-3547-AA28-F8C395826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618DD3-2423-D544-9554-D6E30E768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S_tradnl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271A901-10BC-434F-B5E4-17A4361740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7790"/>
          <a:stretch/>
        </p:blipFill>
        <p:spPr>
          <a:xfrm rot="10800000">
            <a:off x="-1" y="-28934"/>
            <a:ext cx="12192000" cy="394058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2D5AF34-322A-A148-94F4-C8516C2ECAF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6663" y="230188"/>
            <a:ext cx="701537" cy="61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789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70BE4A-1530-C245-A125-7A7974886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6C5415-EADD-1544-B1B0-8770BB979B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S_tradn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3026FF5-EC48-B943-9A33-9BA5C93B7C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7790"/>
          <a:stretch/>
        </p:blipFill>
        <p:spPr>
          <a:xfrm rot="10800000">
            <a:off x="-1" y="-28934"/>
            <a:ext cx="12192000" cy="394058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E5D9B968-9E7F-D941-8AA8-645BA029EA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6663" y="230188"/>
            <a:ext cx="701537" cy="61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374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081B83-7048-E648-8528-4C7AEA2D6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61BB72-BA74-834F-A4E5-FC8925B0E9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S_tradnl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875B26-9F68-BB4A-88FD-9990F7B6D6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0EF9B4C-851B-F94F-A78E-7BF70F783C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7790"/>
          <a:stretch/>
        </p:blipFill>
        <p:spPr>
          <a:xfrm rot="10800000">
            <a:off x="-1" y="-28934"/>
            <a:ext cx="12192000" cy="394058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4A16D59E-002A-E04F-9320-EF41689D4AA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6663" y="230188"/>
            <a:ext cx="701537" cy="61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07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3255AD-A190-E348-991A-F519E5B6A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F6BB4C-565E-3840-A058-40D0DE5CA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S_tradnl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F1788D3-B05A-BE43-B3C0-31DEF8AA0D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s-ES"/>
              <a:t>Editar los estilos de texto del patrón
Segundo nivel
Tercer nivel
Cuarto nivel
Quinto nivel</a:t>
            </a:r>
            <a:endParaRPr lang="es-ES_tradnl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005B4E6-17AB-3043-9D87-019C4E2950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S_tradnl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C306750-9D0B-D84F-A0FB-4DDF7DA5CD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s-ES"/>
              <a:t>Editar los estilos de texto del patrón
Segundo nivel
Tercer nivel
Cuarto nivel
Quinto nivel</a:t>
            </a:r>
            <a:endParaRPr lang="es-ES_tradnl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8FBFFF1-38DC-7140-B03B-7CC6365E25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7790"/>
          <a:stretch/>
        </p:blipFill>
        <p:spPr>
          <a:xfrm rot="10800000">
            <a:off x="-1" y="-28934"/>
            <a:ext cx="12192000" cy="394058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0B0272E0-A178-BD4A-A399-325FC51BFA1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6663" y="230188"/>
            <a:ext cx="701537" cy="61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45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0143B2-5D37-D045-92AC-D12BECE97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B3622A0-9101-6546-B7C0-2B9042664C3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7790"/>
          <a:stretch/>
        </p:blipFill>
        <p:spPr>
          <a:xfrm rot="10800000">
            <a:off x="-1" y="-28934"/>
            <a:ext cx="12192000" cy="39405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3F5691B1-E336-BE47-9CB3-638BCE1C018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6663" y="230188"/>
            <a:ext cx="701537" cy="61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08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125C3AA-C67C-DB48-A6FB-81543B99A4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7790"/>
          <a:stretch/>
        </p:blipFill>
        <p:spPr>
          <a:xfrm rot="10800000">
            <a:off x="-1" y="-28934"/>
            <a:ext cx="12192000" cy="394058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51CD6CE2-E7CB-5645-99A2-DB34D22A3F8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6663" y="230188"/>
            <a:ext cx="701537" cy="61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505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BDC558-2A0B-B348-AA37-5F5833720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CD9096-96D6-FC40-91CB-DAAD666F1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accent6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S_tradnl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4112AC0-F4F3-7147-A324-E163802118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S_tradnl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A525A7C-A05F-4E4B-9A10-FC539020C5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7790"/>
          <a:stretch/>
        </p:blipFill>
        <p:spPr>
          <a:xfrm rot="10800000">
            <a:off x="-1" y="-28934"/>
            <a:ext cx="12192000" cy="394058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E7666CC2-568E-E444-ABAA-2112FC761E1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6663" y="230188"/>
            <a:ext cx="701537" cy="61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349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9B14AF-1CD2-0849-8867-CE29B7499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F2DB4AC-BC4B-4743-9037-57C9502FC2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s-ES_tradnl" noProof="0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AE48D94-3651-0444-A1CF-6CAC59A4DE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S_tradnl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50A5AD3D-952A-3E4A-843D-237BE5B7C6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7790"/>
          <a:stretch/>
        </p:blipFill>
        <p:spPr>
          <a:xfrm rot="10800000">
            <a:off x="-1" y="-28934"/>
            <a:ext cx="12192000" cy="394058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F5FABD4A-F9F1-3447-9767-FBF8B6B9EB2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6663" y="230188"/>
            <a:ext cx="701537" cy="61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580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>
            <a:extLst>
              <a:ext uri="{FF2B5EF4-FFF2-40B4-BE49-F238E27FC236}">
                <a16:creationId xmlns:a16="http://schemas.microsoft.com/office/drawing/2014/main" id="{49AB2840-CE22-3F4D-8F86-1EDF2AE8C4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/>
              <a:t>Haga clic para modificar el estilo de título del patrón</a:t>
            </a:r>
            <a:endParaRPr lang="es-ES_tradnl" altLang="es-MX"/>
          </a:p>
        </p:txBody>
      </p:sp>
      <p:sp>
        <p:nvSpPr>
          <p:cNvPr id="1027" name="Marcador de texto 2">
            <a:extLst>
              <a:ext uri="{FF2B5EF4-FFF2-40B4-BE49-F238E27FC236}">
                <a16:creationId xmlns:a16="http://schemas.microsoft.com/office/drawing/2014/main" id="{8C33A1AB-EA18-9E4D-9E68-ABA415CE0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/>
              <a:t>Editar los estilos de texto del patrón
Segundo nivel
Tercer nivel
Cuarto nivel
Quinto nivel</a:t>
            </a:r>
            <a:endParaRPr lang="es-ES_tradnl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6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Calibri" panose="020F05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Calibri" panose="020F05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Calibri" panose="020F05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Calibri" panose="020F05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Calibri" panose="020F05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Calibri" panose="020F05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Calibri" panose="020F05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Calibri" panose="020F05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ítulo 1">
            <a:extLst>
              <a:ext uri="{FF2B5EF4-FFF2-40B4-BE49-F238E27FC236}">
                <a16:creationId xmlns:a16="http://schemas.microsoft.com/office/drawing/2014/main" id="{A0870DFD-305E-284F-85B7-8F8E70CFD1C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s-ES_tradnl" alt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E83A1B-0DD5-8840-94F0-A053C7E64E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s-ES_trad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58E3A0-46E8-154F-8D94-BF503C691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41D443-D6D9-B94F-A3D2-D7B604CA2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135430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Violet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2" id="{C147C91A-72D8-D042-81F2-8CD071160D05}" vid="{9DA3990B-0B09-B245-925C-4AAA53A6C45B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de Office</Template>
  <TotalTime>7</TotalTime>
  <Words>0</Words>
  <Application>Microsoft Macintosh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Microsoft Office</cp:lastModifiedBy>
  <cp:revision>3</cp:revision>
  <dcterms:created xsi:type="dcterms:W3CDTF">2024-03-05T00:09:00Z</dcterms:created>
  <dcterms:modified xsi:type="dcterms:W3CDTF">2024-12-09T20:43:15Z</dcterms:modified>
</cp:coreProperties>
</file>